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856786"/>
            <a:ext cx="67589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Air Quality Monitoring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the importance of monitoring air quality, including key pollutants and their health effects.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0082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4983956"/>
            <a:ext cx="20802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Mani Mani Dev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669846"/>
            <a:ext cx="8656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Methods of Air Quality Monitoring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270" y="1808559"/>
            <a:ext cx="27742" cy="5751076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7565053" y="2218194"/>
            <a:ext cx="777597" cy="27742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7065109" y="198215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5961" y="202382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30730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Monitoring Stations &amp; Equipment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947273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infrastructure and tools used for air quality monitoring, from stationary stations to portable devices.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329047"/>
            <a:ext cx="777597" cy="27742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109" y="30930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5961" y="313467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348389" y="3141583"/>
            <a:ext cx="37446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Continuous vs. Passive Methods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4058126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 into the differences between continuous monitoring, which provides real-time data, and passive monitoring, which captures average levels over a period.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009019"/>
            <a:ext cx="777597" cy="27742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109" y="47729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5961" y="481464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4821555"/>
            <a:ext cx="37447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Remote Sensing &amp; Satellite Data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738098"/>
            <a:ext cx="37447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remote sensing and satellite data enhance our understanding of air quality on a larger scale.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248966"/>
            <a:ext cx="7254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Interpreting Air Quality Data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4501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0452" y="249185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2526506"/>
            <a:ext cx="2903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Air Quality Index (AQI)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095863"/>
            <a:ext cx="2905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about the AQI, a standardized scale that simplifies air quality information for better comprehension and decision-making.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4501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0337" y="249185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2526506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Pollutant Thresholds &amp; Implications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443049"/>
            <a:ext cx="2905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the significance of pollutant thresholds and their impact on human health and the environment.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62403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0452" y="566570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700355"/>
            <a:ext cx="4267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Understanding Trends &amp; Patterns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269712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Uncover the analytical techniques used to interpret air quality data and identify patterns and trends over time.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931664"/>
            <a:ext cx="9616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Applications of Air Quality Monitoring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070378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30" y="2098119"/>
            <a:ext cx="3033474" cy="18535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257080"/>
            <a:ext cx="308895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Public Health &amp; Environmental Impact Assessments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520809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air quality monitoring aids in assessing the potential health risks and environmental impacts of air pollution.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070378"/>
            <a:ext cx="3088958" cy="1909048"/>
          </a:xfrm>
          <a:prstGeom prst="roundRect">
            <a:avLst>
              <a:gd name="adj" fmla="val 20951"/>
            </a:avLst>
          </a:prstGeom>
          <a:noFill/>
          <a:ln w="27742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4" y="2098119"/>
            <a:ext cx="3033474" cy="18535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257080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Regulatory Compliance &amp; Policy Development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173623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role of air quality monitoring in setting regulations and policies to protect public health and the environment.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070378"/>
            <a:ext cx="3089077" cy="1909167"/>
          </a:xfrm>
          <a:prstGeom prst="roundRect">
            <a:avLst>
              <a:gd name="adj" fmla="val 20949"/>
            </a:avLst>
          </a:prstGeom>
          <a:noFill/>
          <a:ln w="27742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557" y="2098119"/>
            <a:ext cx="3033593" cy="18536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257199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 Exposure Assessment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173742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individuals can monitor their personal exposure to air pollutants and make informed choices to improve their well-being.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0002E">
              <a:alpha val="75000"/>
            </a:srgbClr>
          </a:solidFill>
          <a:ln w="5167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86883" y="569357"/>
            <a:ext cx="9256514" cy="1294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95"/>
              </a:lnSpc>
              <a:buNone/>
            </a:pPr>
            <a:r>
              <a:rPr lang="en-US" sz="40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&amp; Limitations of Air Quality Monitoring</a:t>
            </a:r>
            <a:endParaRPr lang="en-US" sz="4076" dirty="0"/>
          </a:p>
        </p:txBody>
      </p:sp>
      <p:sp>
        <p:nvSpPr>
          <p:cNvPr id="5" name="Shape 2"/>
          <p:cNvSpPr/>
          <p:nvPr/>
        </p:nvSpPr>
        <p:spPr>
          <a:xfrm>
            <a:off x="2984540" y="2277666"/>
            <a:ext cx="25837" cy="538329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3230285" y="2659320"/>
            <a:ext cx="724614" cy="2583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764512" y="2439472"/>
            <a:ext cx="465773" cy="465773"/>
          </a:xfrm>
          <a:prstGeom prst="roundRect">
            <a:avLst>
              <a:gd name="adj" fmla="val 80017"/>
            </a:avLst>
          </a:prstGeom>
          <a:solidFill>
            <a:srgbClr val="00002E"/>
          </a:solidFill>
          <a:ln w="25837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905958" y="2478167"/>
            <a:ext cx="182880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7"/>
              </a:lnSpc>
              <a:buNone/>
            </a:pPr>
            <a:r>
              <a:rPr lang="en-US" sz="2446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46" dirty="0"/>
          </a:p>
        </p:txBody>
      </p:sp>
      <p:sp>
        <p:nvSpPr>
          <p:cNvPr id="9" name="Text 6"/>
          <p:cNvSpPr/>
          <p:nvPr/>
        </p:nvSpPr>
        <p:spPr>
          <a:xfrm>
            <a:off x="4136112" y="2484715"/>
            <a:ext cx="3733800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Availability &amp; Reliability of Data</a:t>
            </a:r>
            <a:endParaRPr lang="en-US" sz="2038" dirty="0"/>
          </a:p>
        </p:txBody>
      </p:sp>
      <p:sp>
        <p:nvSpPr>
          <p:cNvPr id="10" name="Text 7"/>
          <p:cNvSpPr/>
          <p:nvPr/>
        </p:nvSpPr>
        <p:spPr>
          <a:xfrm>
            <a:off x="4136112" y="3015258"/>
            <a:ext cx="7807285" cy="662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Discuss the challenges associated with collecting and ensuring the accuracy and reliability of air quality data.</a:t>
            </a:r>
            <a:endParaRPr lang="en-US" sz="1630" dirty="0"/>
          </a:p>
        </p:txBody>
      </p:sp>
      <p:sp>
        <p:nvSpPr>
          <p:cNvPr id="11" name="Shape 8"/>
          <p:cNvSpPr/>
          <p:nvPr/>
        </p:nvSpPr>
        <p:spPr>
          <a:xfrm>
            <a:off x="3230285" y="4522768"/>
            <a:ext cx="724614" cy="2583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2764512" y="4302919"/>
            <a:ext cx="465773" cy="465773"/>
          </a:xfrm>
          <a:prstGeom prst="roundRect">
            <a:avLst>
              <a:gd name="adj" fmla="val 80017"/>
            </a:avLst>
          </a:prstGeom>
          <a:solidFill>
            <a:srgbClr val="00002E"/>
          </a:solidFill>
          <a:ln w="25837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05958" y="4341614"/>
            <a:ext cx="182880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7"/>
              </a:lnSpc>
              <a:buNone/>
            </a:pPr>
            <a:r>
              <a:rPr lang="en-US" sz="2446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46" dirty="0"/>
          </a:p>
        </p:txBody>
      </p:sp>
      <p:sp>
        <p:nvSpPr>
          <p:cNvPr id="14" name="Text 11"/>
          <p:cNvSpPr/>
          <p:nvPr/>
        </p:nvSpPr>
        <p:spPr>
          <a:xfrm>
            <a:off x="4136112" y="4348162"/>
            <a:ext cx="3489960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Spatial &amp; Temporal Variability</a:t>
            </a:r>
            <a:endParaRPr lang="en-US" sz="2038" dirty="0"/>
          </a:p>
        </p:txBody>
      </p:sp>
      <p:sp>
        <p:nvSpPr>
          <p:cNvPr id="15" name="Text 12"/>
          <p:cNvSpPr/>
          <p:nvPr/>
        </p:nvSpPr>
        <p:spPr>
          <a:xfrm>
            <a:off x="4136112" y="4878705"/>
            <a:ext cx="7807285" cy="662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how air pollution levels can vary across different locations and over different time periods.</a:t>
            </a:r>
            <a:endParaRPr lang="en-US" sz="1630" dirty="0"/>
          </a:p>
        </p:txBody>
      </p:sp>
      <p:sp>
        <p:nvSpPr>
          <p:cNvPr id="16" name="Shape 13"/>
          <p:cNvSpPr/>
          <p:nvPr/>
        </p:nvSpPr>
        <p:spPr>
          <a:xfrm>
            <a:off x="3230285" y="6386215"/>
            <a:ext cx="724614" cy="25837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2764512" y="6166366"/>
            <a:ext cx="465773" cy="465773"/>
          </a:xfrm>
          <a:prstGeom prst="roundRect">
            <a:avLst>
              <a:gd name="adj" fmla="val 80017"/>
            </a:avLst>
          </a:prstGeom>
          <a:solidFill>
            <a:srgbClr val="00002E"/>
          </a:solidFill>
          <a:ln w="25837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905958" y="6205061"/>
            <a:ext cx="182880" cy="388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7"/>
              </a:lnSpc>
              <a:buNone/>
            </a:pPr>
            <a:r>
              <a:rPr lang="en-US" sz="2446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46" dirty="0"/>
          </a:p>
        </p:txBody>
      </p:sp>
      <p:sp>
        <p:nvSpPr>
          <p:cNvPr id="19" name="Text 16"/>
          <p:cNvSpPr/>
          <p:nvPr/>
        </p:nvSpPr>
        <p:spPr>
          <a:xfrm>
            <a:off x="4136112" y="6211610"/>
            <a:ext cx="5501640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Interpreting &amp; Communicating Data Accurately</a:t>
            </a:r>
            <a:endParaRPr lang="en-US" sz="2038" dirty="0"/>
          </a:p>
        </p:txBody>
      </p:sp>
      <p:sp>
        <p:nvSpPr>
          <p:cNvPr id="20" name="Text 17"/>
          <p:cNvSpPr/>
          <p:nvPr/>
        </p:nvSpPr>
        <p:spPr>
          <a:xfrm>
            <a:off x="4136112" y="6742152"/>
            <a:ext cx="7807285" cy="662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the importance of effectively interpreting and communicating air quality data to address public concerns and facilitate informed decision-making.</a:t>
            </a:r>
            <a:endParaRPr lang="en-US" sz="163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19701"/>
            <a:ext cx="8061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of Air Quality Monitoring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58415"/>
            <a:ext cx="3163014" cy="4251365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8301" y="2808327"/>
            <a:ext cx="266319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Advances in Monitoring Technologies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072057"/>
            <a:ext cx="266319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the latest innovations in air quality monitoring technologies, such as sensor networks and real-time data visualization.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558415"/>
            <a:ext cx="3163014" cy="4251365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83486" y="2808327"/>
            <a:ext cx="266319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Integration of Air Quality Data with Other Systems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83486" y="4072057"/>
            <a:ext cx="266319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Discover how air quality data is integrated with other systems, such as weather forecasting and urban planning, to improve decision-making and mitigate pollution.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558415"/>
            <a:ext cx="3163014" cy="4251365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8671" y="2808327"/>
            <a:ext cx="266319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Role of Citizen Science &amp; Public Engagement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8671" y="4072057"/>
            <a:ext cx="266319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how citizen science initiatives and public engagement campaigns are contributing to air quality monitoring efforts and promoting awareness and action.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Summarize the key points discussed throughout the presentation and emphasize the significance of air quality monitoring for a healthier and more sustainable future.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2023-10-11T06:23:41Z</dcterms:created>
  <dcterms:modified xsi:type="dcterms:W3CDTF">2023-10-11T06:23:41Z</dcterms:modified>
</cp:coreProperties>
</file>